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1719" r:id="rId5"/>
    <p:sldId id="1721" r:id="rId6"/>
    <p:sldId id="1722" r:id="rId7"/>
    <p:sldId id="1723" r:id="rId8"/>
    <p:sldId id="1724" r:id="rId9"/>
    <p:sldId id="1725" r:id="rId10"/>
    <p:sldId id="1726" r:id="rId11"/>
    <p:sldId id="1727" r:id="rId12"/>
    <p:sldId id="1728" r:id="rId13"/>
    <p:sldId id="1729" r:id="rId14"/>
    <p:sldId id="1730" r:id="rId15"/>
    <p:sldId id="1731" r:id="rId16"/>
    <p:sldId id="1732" r:id="rId17"/>
    <p:sldId id="1733" r:id="rId18"/>
    <p:sldId id="1734" r:id="rId19"/>
    <p:sldId id="1735" r:id="rId20"/>
    <p:sldId id="1736" r:id="rId21"/>
    <p:sldId id="1737" r:id="rId22"/>
    <p:sldId id="1738" r:id="rId23"/>
    <p:sldId id="1739" r:id="rId24"/>
    <p:sldId id="1740" r:id="rId25"/>
    <p:sldId id="1741" r:id="rId26"/>
    <p:sldId id="1742" r:id="rId27"/>
    <p:sldId id="1743" r:id="rId28"/>
    <p:sldId id="1744" r:id="rId29"/>
    <p:sldId id="1745" r:id="rId30"/>
    <p:sldId id="1746" r:id="rId31"/>
    <p:sldId id="1747" r:id="rId32"/>
    <p:sldId id="1748" r:id="rId33"/>
    <p:sldId id="1749" r:id="rId34"/>
    <p:sldId id="1750" r:id="rId35"/>
    <p:sldId id="17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04731135-3168-2C41-B8DC-83A1D00868B7}">
          <p14:sldIdLst>
            <p14:sldId id="1721"/>
            <p14:sldId id="1722"/>
            <p14:sldId id="1723"/>
            <p14:sldId id="1724"/>
            <p14:sldId id="1725"/>
            <p14:sldId id="1726"/>
            <p14:sldId id="1727"/>
            <p14:sldId id="1728"/>
            <p14:sldId id="1729"/>
            <p14:sldId id="1730"/>
          </p14:sldIdLst>
        </p14:section>
        <p14:section name="02" id="{C501C1B2-BA98-374A-A04E-0151B385A681}">
          <p14:sldIdLst>
            <p14:sldId id="1731"/>
            <p14:sldId id="1732"/>
            <p14:sldId id="1733"/>
            <p14:sldId id="1734"/>
            <p14:sldId id="1735"/>
            <p14:sldId id="1736"/>
            <p14:sldId id="1737"/>
            <p14:sldId id="1738"/>
            <p14:sldId id="1739"/>
            <p14:sldId id="1740"/>
            <p14:sldId id="1741"/>
          </p14:sldIdLst>
        </p14:section>
        <p14:section name="03" id="{1A264635-F041-684C-8FA8-6FDD423C5D1C}">
          <p14:sldIdLst>
            <p14:sldId id="1742"/>
            <p14:sldId id="1743"/>
            <p14:sldId id="1744"/>
            <p14:sldId id="1745"/>
            <p14:sldId id="1746"/>
            <p14:sldId id="1747"/>
            <p14:sldId id="1748"/>
            <p14:sldId id="1749"/>
            <p14:sldId id="1750"/>
          </p14:sldIdLst>
        </p14:section>
        <p14:section name="outro" id="{6198F652-4601-3843-84BB-C726B55262B1}">
          <p14:sldIdLst>
            <p14:sldId id="17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96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208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20EA-11E0-7B40-821C-DEC7E4EDF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 Input in Microsoft Teams with Task Modules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4616E94-C7E7-DE41-A7AE-70D565B7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7F18-CA59-E342-8901-1FF6A47C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9858-FB48-2A4D-A7A6-FE9981CA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invoking a task module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can specify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callback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string | any)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Callback receives the result as either a string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from a webpage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or object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webpage / Adaptive Card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there was problem invoking the task module, returned as string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/>
              <a:t> parameter:</a:t>
            </a:r>
          </a:p>
          <a:p>
            <a:pPr marL="571500" lvl="1" indent="-342900"/>
            <a:endParaRPr lang="en-US" sz="1800" i="1" dirty="0"/>
          </a:p>
          <a:p>
            <a:pPr marL="571500" lvl="1" indent="-342900"/>
            <a:r>
              <a:rPr lang="en-US" sz="1800" i="1" dirty="0"/>
              <a:t>Values for both card and </a:t>
            </a:r>
            <a:r>
              <a:rPr lang="en-US" sz="1800" i="1" dirty="0" err="1"/>
              <a:t>url</a:t>
            </a:r>
            <a:r>
              <a:rPr lang="en-US" sz="1800" i="1" dirty="0"/>
              <a:t> were specified. One or the other, but not both, are allowed</a:t>
            </a:r>
          </a:p>
          <a:p>
            <a:pPr marL="571500" lvl="1" indent="-342900"/>
            <a:r>
              <a:rPr lang="en-US" sz="1800" i="1" dirty="0"/>
              <a:t>You must specify a value for either card or </a:t>
            </a:r>
            <a:r>
              <a:rPr lang="en-US" sz="1800" i="1" dirty="0" err="1"/>
              <a:t>url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Invalid </a:t>
            </a:r>
            <a:r>
              <a:rPr lang="en-US" sz="1800" i="1" dirty="0" err="1"/>
              <a:t>appId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User cancelled/closed the task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0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0C6C2-4021-5B4F-B266-787EE04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BC733-D9E9-F343-B75C-3FE948D2F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user input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8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52775D-DE25-4343-8620-31B7BB9D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Adaptive cards overview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Designing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using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with deep links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3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F1DE-ECBA-8A41-A500-07B9E46E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89D0-406E-DC41-B66B-DB8C2BBB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Card is a user-interface container for short / related pieces of information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Cards can have multiple properties, attachments and buttons </a:t>
            </a:r>
            <a:br>
              <a:rPr lang="en-US" dirty="0"/>
            </a:br>
            <a:r>
              <a:rPr lang="en-US" dirty="0"/>
              <a:t>that trigger Card actions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Adaptive cards are a cross product spec for cards in Microsoft products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Microsoft Teams recommends using Adaptive cards for new projects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Simplify creation of UX – focus on the content &amp; functionality, </a:t>
            </a:r>
            <a:br>
              <a:rPr lang="en-US" dirty="0"/>
            </a:br>
            <a:r>
              <a:rPr lang="en-US" dirty="0"/>
              <a:t>let Teams render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1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D1D63-EA96-B344-B5DA-8FF00B2E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Adaptive Cards for 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79676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18BC-AA62-4345-BE35-E2DD4BD9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as JSON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65BC-6F50-E34F-A919-A648413C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Adaptive cards are represented as a JSON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JSON defines the controls, text and actions to the hosting application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Hosting application renders the card based on the JSON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the JSON for Adaptive Cards:</a:t>
            </a:r>
          </a:p>
          <a:p>
            <a:endParaRPr lang="en-US" dirty="0"/>
          </a:p>
          <a:p>
            <a:pPr lvl="1"/>
            <a:r>
              <a:rPr lang="en-US" dirty="0"/>
              <a:t>Author raw JSON</a:t>
            </a:r>
          </a:p>
          <a:p>
            <a:pPr lvl="1"/>
            <a:r>
              <a:rPr lang="en-US" dirty="0"/>
              <a:t>Create using Microsoft Teams SDK</a:t>
            </a:r>
          </a:p>
          <a:p>
            <a:pPr lvl="1"/>
            <a:r>
              <a:rPr lang="en-US" dirty="0"/>
              <a:t>Create &amp; preview using App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8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0FD-13D7-1F4F-B712-515674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C1C7-4188-CE4D-86A1-61A581E6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"version": "1.0",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"body":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"items": [{ 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"text": "YouTube Video Selector",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"weight": "bolder", "size":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extraLarge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}]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},{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"items": [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"text": "Enter the ID of...", "wrap": true},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"id":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youTubeVideoId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"value": ””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"actions": [{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Action.Submit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"title": "Update"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251FD-48B0-8240-8F03-3E19AD77B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6" t="23910" r="32604" b="23971"/>
          <a:stretch/>
        </p:blipFill>
        <p:spPr>
          <a:xfrm>
            <a:off x="8509693" y="2952515"/>
            <a:ext cx="3048895" cy="30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8D2-3016-B44E-B19F-C95E6E1B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Adaptive Cards with App 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BA25E-FFAC-1748-B66C-9E8D75B03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899" y="1690688"/>
            <a:ext cx="6292201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7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3427-79F6-444D-907B-640A7AB8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5474-0431-A34C-AA76-24F95A63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Adaptive cards with task modules is similar to </a:t>
            </a:r>
            <a:br>
              <a:rPr lang="en-US" dirty="0"/>
            </a:br>
            <a:r>
              <a:rPr lang="en-US" dirty="0"/>
              <a:t>using web pages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module web pages require setting the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use an Adaptive cards the card JSON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dirty="0"/>
              <a:t> property on the </a:t>
            </a:r>
            <a:r>
              <a:rPr lang="en-US" b="1" dirty="0" err="1"/>
              <a:t>TaskModuleTaskInfo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7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52CE-19E5-6948-B14C-14C352A5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D32B-E461-FE4B-8201-E65596BB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load adaptive card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any = require("./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YouTubeSelectorCard.json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title: "YouTube Video Selector",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card: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width: 350,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height: 250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(err: string, result: any): void =&gt; { };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microsoftTeams.tasks.startTask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6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BD14A8-0FD0-C849-8FEF-901769D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/>
          <a:lstStyle/>
          <a:p>
            <a:r>
              <a:rPr lang="en-US" dirty="0"/>
              <a:t>Task Module overview</a:t>
            </a:r>
          </a:p>
          <a:p>
            <a:endParaRPr lang="en-US" dirty="0"/>
          </a:p>
          <a:p>
            <a:r>
              <a:rPr lang="en-US" dirty="0"/>
              <a:t>Invoking task modules</a:t>
            </a:r>
          </a:p>
          <a:p>
            <a:endParaRPr lang="en-US" dirty="0"/>
          </a:p>
          <a:p>
            <a:r>
              <a:rPr lang="en-US" dirty="0"/>
              <a:t>Dismissing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C95D5-5873-994B-A142-9D267BA9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Task Modules using deep links</a:t>
            </a:r>
          </a:p>
        </p:txBody>
      </p:sp>
    </p:spTree>
    <p:extLst>
      <p:ext uri="{BB962C8B-B14F-4D97-AF65-F5344CB8AC3E}">
        <p14:creationId xmlns:p14="http://schemas.microsoft.com/office/powerpoint/2010/main" val="178952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FBF-2FE2-7D4A-8EBC-09FD8F8D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Invoke task modules with deep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0DDD-23F7-2A4B-9ACB-573E642E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Task modules can be invoked from tabs, bots and via deep links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link is a special URL that contains the </a:t>
            </a:r>
            <a:r>
              <a:rPr lang="en-US" b="1" dirty="0" err="1"/>
              <a:t>TaskModuleTaskInfo</a:t>
            </a:r>
            <a:r>
              <a:rPr lang="en-US" dirty="0"/>
              <a:t> object’s properties encoded in the query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used to invoke the task module from within Microsoft Teams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conversations, links in tabs, </a:t>
            </a:r>
            <a:r>
              <a:rPr lang="en-US" dirty="0" err="1"/>
              <a:t>etc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or outside of Microsoft Teams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teams.microsoft.com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/l/task/&lt;APP_ID&gt;?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=&lt;TASKINFO.URL&gt;&amp;height=&lt;TASKINFO.HEIGHT&gt;&amp;width=&lt;TASKINFO.WIDTH&gt;&amp;title=&lt;TASKINFO.TITLE&gt;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Include the Microsoft Teams’ app’s unique ID in the URL, and all necessary properties for the task module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3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137FB-EC55-9040-AA85-AD668B5F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39207-FDEE-124A-8C78-FF8A50658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adaptive cards and deep links in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8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68BB3-991F-3E40-9791-C84E9CF2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Invoking task modules from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Processing task module submissions in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Developing bots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AAFBAC-CD73-F043-BAE6-925BF243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</p:spTree>
    <p:extLst>
      <p:ext uri="{BB962C8B-B14F-4D97-AF65-F5344CB8AC3E}">
        <p14:creationId xmlns:p14="http://schemas.microsoft.com/office/powerpoint/2010/main" val="1194613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C0C0-F45A-8C4B-9342-6938F00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45C7-9E0B-F740-A18D-4DB8ED9CD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1690688"/>
            <a:ext cx="10515600" cy="4205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Bots can invoke and process submissions from task modules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Bots differ from tabs and deep links:</a:t>
            </a:r>
          </a:p>
          <a:p>
            <a:pPr marL="800100" lvl="1" indent="-342900"/>
            <a:r>
              <a:rPr lang="en-US" dirty="0"/>
              <a:t>There is no user-interface for a user to act on to trigger the opening of a task module</a:t>
            </a:r>
          </a:p>
          <a:p>
            <a:pPr marL="800100" lvl="1" indent="-342900"/>
            <a:r>
              <a:rPr lang="en-US" dirty="0"/>
              <a:t>Bots run in a service external to Microsoft Teams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Microsoft’s Bot Framework &amp; the Microsoft Teams SDK </a:t>
            </a:r>
            <a:br>
              <a:rPr lang="en-US" dirty="0"/>
            </a:br>
            <a:r>
              <a:rPr lang="en-US" dirty="0"/>
              <a:t>have added support for</a:t>
            </a:r>
          </a:p>
          <a:p>
            <a:pPr marL="800100" lvl="1" indent="-342900"/>
            <a:r>
              <a:rPr lang="en-US" dirty="0"/>
              <a:t>Invoking task modules</a:t>
            </a:r>
          </a:p>
          <a:p>
            <a:pPr marL="800100" lvl="1" indent="-342900"/>
            <a:r>
              <a:rPr lang="en-US" dirty="0"/>
              <a:t>Handling the </a:t>
            </a:r>
            <a:r>
              <a:rPr lang="en-US" b="1" dirty="0" err="1"/>
              <a:t>Action.Submit</a:t>
            </a:r>
            <a:r>
              <a:rPr lang="en-US" dirty="0"/>
              <a:t> event where a </a:t>
            </a:r>
            <a:br>
              <a:rPr lang="en-US" dirty="0"/>
            </a:br>
            <a:r>
              <a:rPr lang="en-US" dirty="0"/>
              <a:t>task module  submits information back to the bot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0FC1-D2C8-6B41-B020-5896BBB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336889"/>
            <a:ext cx="3596640" cy="23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4B20F-26D1-6046-9A49-DB953A83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&amp; Process Task Modules from bots</a:t>
            </a:r>
          </a:p>
        </p:txBody>
      </p:sp>
    </p:spTree>
    <p:extLst>
      <p:ext uri="{BB962C8B-B14F-4D97-AF65-F5344CB8AC3E}">
        <p14:creationId xmlns:p14="http://schemas.microsoft.com/office/powerpoint/2010/main" val="62973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80A-B193-D740-9E9D-FA75F324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FD41-CA9A-B549-A374-5CBD3C2C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Bots can invoke task modules in one of two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deep link and embed it in a message the user can select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Reply/send a special type of message to the Bot Framework &amp; Microsoft Teams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 details:</a:t>
            </a:r>
          </a:p>
          <a:p>
            <a:pPr marL="80010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dirty="0"/>
              <a:t>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</a:p>
          <a:p>
            <a:pPr marL="800100" lvl="1" indent="-342900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value.type</a:t>
            </a:r>
            <a:r>
              <a:rPr lang="en-US" dirty="0"/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task/submit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8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BCAC-08C7-5449-A9EB-4D156475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Invocation from a Bot - 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0C679-2C7B-A543-A3C2-71C57DCE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010" y="1812449"/>
            <a:ext cx="956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1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2413-14BD-CA49-ABFC-5B77E05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Handing invoke message types in a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A79B-58D5-0D4A-BD58-85FD1146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Microsoft Teams’ SDK captures and forwards messages to one of two handlers developers can override on the bot class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Called when prompted to display a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task/submit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Called when a task module submits back to it’s caller/host</a:t>
            </a:r>
          </a:p>
          <a:p>
            <a:r>
              <a:rPr lang="en-US" dirty="0"/>
              <a:t>Similar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object|any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callback in the SDK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B0FCE-DE4E-D844-8808-84A0C004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358775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0607-8700-9B47-B757-F5AE8700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message callbacks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6F99-0B34-254F-84E1-D4CDA4C1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Both invoke message handlers return an object of type </a:t>
            </a:r>
            <a:r>
              <a:rPr lang="en-US" b="1" dirty="0" err="1"/>
              <a:t>TaskModuleResponse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Indicates to either display a message or another task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"type": "message", "value": "Message text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module: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"continue",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"value": { "title":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object&gt;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2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BAAD1D-58A9-604F-9C04-D71F7449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7863D-0B3E-B64B-8D0F-D3BB0E11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task modules with bots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01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7D5-F719-9743-A357-61C4A23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task module?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CD7C9-0DBA-F046-85C5-09CDB5C7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Modal popup experience within </a:t>
            </a:r>
            <a:br>
              <a:rPr lang="en-US" dirty="0"/>
            </a:br>
            <a:r>
              <a:rPr lang="en-US" dirty="0"/>
              <a:t>Microsoft Teams</a:t>
            </a:r>
          </a:p>
          <a:p>
            <a:endParaRPr lang="en-US" dirty="0"/>
          </a:p>
          <a:p>
            <a:r>
              <a:rPr lang="en-US" dirty="0"/>
              <a:t>Ideal experience for collection input </a:t>
            </a:r>
            <a:br>
              <a:rPr lang="en-US" dirty="0"/>
            </a:br>
            <a:r>
              <a:rPr lang="en-US" dirty="0"/>
              <a:t>from a user</a:t>
            </a:r>
          </a:p>
          <a:p>
            <a:endParaRPr lang="en-US" dirty="0"/>
          </a:p>
          <a:p>
            <a:r>
              <a:rPr lang="en-US" dirty="0"/>
              <a:t>Can chain multiple together to create a </a:t>
            </a:r>
            <a:br>
              <a:rPr lang="en-US" dirty="0"/>
            </a:br>
            <a:r>
              <a:rPr lang="en-US" dirty="0"/>
              <a:t>wizard experience</a:t>
            </a:r>
          </a:p>
          <a:p>
            <a:endParaRPr lang="en-US" dirty="0"/>
          </a:p>
          <a:p>
            <a:r>
              <a:rPr lang="en-US" dirty="0"/>
              <a:t>Built on the foundation of Teams tabs – just a tab in a popup window</a:t>
            </a:r>
          </a:p>
          <a:p>
            <a:endParaRPr lang="en-US" dirty="0"/>
          </a:p>
          <a:p>
            <a:r>
              <a:rPr lang="en-US" dirty="0"/>
              <a:t>Can be implemented as a web page, or Adaptive 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C01AC-B31B-8241-9EA4-90601EE9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66" y="1428452"/>
            <a:ext cx="5334795" cy="40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7294-A45D-BE47-8551-C0A6C36B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3BB40-071F-7342-A4A4-C76E14557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App icon</a:t>
            </a:r>
          </a:p>
          <a:p>
            <a:pPr marL="457200" indent="-457200">
              <a:buAutoNum type="arabicPeriod"/>
            </a:pPr>
            <a:r>
              <a:rPr lang="en-US" dirty="0"/>
              <a:t>App short name</a:t>
            </a:r>
          </a:p>
          <a:p>
            <a:pPr marL="457200" indent="-457200">
              <a:buAutoNum type="arabicPeriod"/>
            </a:pPr>
            <a:r>
              <a:rPr lang="en-US" dirty="0"/>
              <a:t>Task module’s title</a:t>
            </a:r>
          </a:p>
          <a:p>
            <a:pPr marL="457200" indent="-457200">
              <a:buAutoNum type="arabicPeriod"/>
            </a:pPr>
            <a:r>
              <a:rPr lang="en-US" dirty="0"/>
              <a:t>Close/cancel button</a:t>
            </a:r>
          </a:p>
          <a:p>
            <a:pPr marL="457200" indent="-457200">
              <a:buAutoNum type="arabicPeriod"/>
            </a:pPr>
            <a:r>
              <a:rPr lang="en-US" dirty="0"/>
              <a:t>Entire area available to the web page option</a:t>
            </a:r>
          </a:p>
          <a:p>
            <a:pPr marL="457200" indent="-457200">
              <a:buAutoNum type="arabicPeriod"/>
            </a:pPr>
            <a:r>
              <a:rPr lang="en-US" dirty="0"/>
              <a:t>Entire area rendered if using the Adaptive Card option</a:t>
            </a:r>
          </a:p>
          <a:p>
            <a:pPr marL="457200" indent="-457200">
              <a:buAutoNum type="arabicPeriod"/>
            </a:pPr>
            <a:r>
              <a:rPr lang="en-US" dirty="0"/>
              <a:t>Adaptive Card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26EC0-4278-314F-B536-52FC3D29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9" y="1015999"/>
            <a:ext cx="5520771" cy="51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1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8207-E6B7-194E-A7C1-A8059D14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4529-84CA-F743-AD9B-095F94A7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Can be invoked from tabs, bots, or deep links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invocation host is slightly different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tab:</a:t>
            </a:r>
          </a:p>
          <a:p>
            <a:r>
              <a:rPr lang="en-US" dirty="0"/>
              <a:t>Use the Microsoft Teams JavaScript SDK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deep link:</a:t>
            </a:r>
          </a:p>
          <a:p>
            <a:r>
              <a:rPr lang="en-US" sz="2900" dirty="0"/>
              <a:t>Special URL with task module details in the query string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bot:</a:t>
            </a:r>
          </a:p>
          <a:p>
            <a:r>
              <a:rPr lang="en-US" dirty="0"/>
              <a:t>Submit special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en-US" dirty="0"/>
              <a:t>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2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1670FE-EAF5-7441-8F81-5317A737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Custom Microsoft Teams</a:t>
            </a:r>
            <a:br>
              <a:rPr lang="en-US" dirty="0"/>
            </a:br>
            <a:r>
              <a:rPr lang="en-US" dirty="0"/>
              <a:t>Task Modules</a:t>
            </a:r>
          </a:p>
        </p:txBody>
      </p:sp>
    </p:spTree>
    <p:extLst>
      <p:ext uri="{BB962C8B-B14F-4D97-AF65-F5344CB8AC3E}">
        <p14:creationId xmlns:p14="http://schemas.microsoft.com/office/powerpoint/2010/main" val="7959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777-9052-1A4D-9BC5-0562B27D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 modules as webpages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15B-2FFD-FB41-895A-51CB5C25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Task modules can be implemented as a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Similar to custom tabs: displayed within an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Users can close the task module with the traditional “X” in the upper corner of the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Programmatically close / submit the task module using the JavaScript SDK: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microsoftTeams.tasks.submitTask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2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DD5F-07E2-F24F-9424-AE858E8B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E7C0-3A9B-3B47-9623-15A5953EC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34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Specify the details of the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Include callback that receives errors or response from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Open the task module with the Microsoft Teams JavaScript SDK</a:t>
            </a:r>
          </a:p>
          <a:p>
            <a:pPr marL="0" indent="0">
              <a:buNone/>
            </a:pP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microsoftTeams.tasks.startTask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callback);</a:t>
            </a:r>
          </a:p>
          <a:p>
            <a:endParaRPr lang="en-US" dirty="0">
              <a:solidFill>
                <a:srgbClr val="000A1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err="1">
                <a:cs typeface="Courier New" panose="02070309020205020404" pitchFamily="49" charset="0"/>
              </a:rPr>
              <a:t>TaskModuleTaskInfo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properties:</a:t>
            </a:r>
            <a:endParaRPr lang="en-US" dirty="0">
              <a:solidFill>
                <a:srgbClr val="000A18"/>
              </a:solidFill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8D9C60-FDE3-924A-B400-31D9C6AD4216}"/>
              </a:ext>
            </a:extLst>
          </p:cNvPr>
          <p:cNvGraphicFramePr>
            <a:graphicFrameLocks noGrp="1"/>
          </p:cNvGraphicFramePr>
          <p:nvPr/>
        </p:nvGraphicFramePr>
        <p:xfrm>
          <a:off x="1209107" y="4439278"/>
          <a:ext cx="977378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8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8285406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Properties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Appears below the app name and to the right of the app icon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988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height &amp; width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 in pixels for the size of task module, or named sizes (small/medium/large)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01331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 of the page loaded as an IFRAME inside the task module (not applicable for Adaptive Cards)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fallbackUrl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If a client doesn't support the task module feature, this URL is opened in a browser tab.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174474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customXml/itemProps2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2</TotalTime>
  <Words>1390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Segoe UI</vt:lpstr>
      <vt:lpstr>Segoe UI Light</vt:lpstr>
      <vt:lpstr>Segoe UI Symbol</vt:lpstr>
      <vt:lpstr>base &lt;do not use&gt;</vt:lpstr>
      <vt:lpstr>Collect Input in Microsoft Teams with Task Modules</vt:lpstr>
      <vt:lpstr>PowerPoint Presentation</vt:lpstr>
      <vt:lpstr>PowerPoint Presentation</vt:lpstr>
      <vt:lpstr>What is a task module?</vt:lpstr>
      <vt:lpstr>Task modules structure</vt:lpstr>
      <vt:lpstr>Invoking task modules</vt:lpstr>
      <vt:lpstr>PowerPoint Presentation</vt:lpstr>
      <vt:lpstr>Creating task modules as webpages</vt:lpstr>
      <vt:lpstr>Invoking task modules from tabs</vt:lpstr>
      <vt:lpstr>Task module callbacks</vt:lpstr>
      <vt:lpstr>DEMO</vt:lpstr>
      <vt:lpstr>PowerPoint Presentation</vt:lpstr>
      <vt:lpstr>Adaptive Cards Overview</vt:lpstr>
      <vt:lpstr>PowerPoint Presentation</vt:lpstr>
      <vt:lpstr>Adaptive Cards as JSON objects</vt:lpstr>
      <vt:lpstr>Adaptive Card JSON</vt:lpstr>
      <vt:lpstr>Creating Adaptive Cards with App Studio</vt:lpstr>
      <vt:lpstr>Using Adaptive Cards with Task Modules</vt:lpstr>
      <vt:lpstr>Using Adaptive Cards with Task Modules</vt:lpstr>
      <vt:lpstr>PowerPoint Presentation</vt:lpstr>
      <vt:lpstr>Invoke task modules with deep links</vt:lpstr>
      <vt:lpstr>DEMO</vt:lpstr>
      <vt:lpstr>PowerPoint Presentation</vt:lpstr>
      <vt:lpstr>PowerPoint Presentation</vt:lpstr>
      <vt:lpstr>Task Modules &amp; bots</vt:lpstr>
      <vt:lpstr>PowerPoint Presentation</vt:lpstr>
      <vt:lpstr>Invoking Task Modules from bots</vt:lpstr>
      <vt:lpstr>Task Module Invocation from a Bot - How it Works</vt:lpstr>
      <vt:lpstr>Handing invoke message types in a bot</vt:lpstr>
      <vt:lpstr>Invoke message callbacks responses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 Input in Microsoft Teams with Task Modules</dc:title>
  <dc:creator>Andrew Connell</dc:creator>
  <cp:lastModifiedBy>Andrew Connell</cp:lastModifiedBy>
  <cp:revision>2</cp:revision>
  <dcterms:created xsi:type="dcterms:W3CDTF">2021-05-26T14:00:38Z</dcterms:created>
  <dcterms:modified xsi:type="dcterms:W3CDTF">2021-05-26T18:39:26Z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